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6" r:id="rId24"/>
    <p:sldId id="281" r:id="rId25"/>
    <p:sldId id="277" r:id="rId26"/>
    <p:sldId id="280" r:id="rId27"/>
    <p:sldId id="278" r:id="rId28"/>
    <p:sldId id="282" r:id="rId29"/>
    <p:sldId id="283" r:id="rId30"/>
    <p:sldId id="285" r:id="rId31"/>
    <p:sldId id="284" r:id="rId32"/>
    <p:sldId id="291" r:id="rId33"/>
    <p:sldId id="290" r:id="rId34"/>
    <p:sldId id="289" r:id="rId35"/>
    <p:sldId id="288" r:id="rId36"/>
    <p:sldId id="286" r:id="rId37"/>
    <p:sldId id="296" r:id="rId38"/>
    <p:sldId id="293" r:id="rId39"/>
    <p:sldId id="294" r:id="rId40"/>
    <p:sldId id="295" r:id="rId41"/>
    <p:sldId id="298" r:id="rId42"/>
    <p:sldId id="299" r:id="rId43"/>
    <p:sldId id="287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6B2E-8A38-4F30-92D9-B45AA8DCC4F1}" type="datetimeFigureOut">
              <a:rPr lang="tr-TR" smtClean="0"/>
              <a:pPr/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CDD6-6B85-4128-A1E6-96378F1671F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b0QLguOR80&amp;t=3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u3mmOMjtU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AFYONKARAHİSAR KIZ ANADOLU İMAM HATİP LİSESİ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TANITIM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Başarılı Öğrencilerin Ödül Töreni</a:t>
            </a:r>
            <a:endParaRPr lang="tr-TR" dirty="0"/>
          </a:p>
        </p:txBody>
      </p:sp>
      <p:pic>
        <p:nvPicPr>
          <p:cNvPr id="4" name="3 İçerik Yer Tutucusu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81369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2952328" cy="6246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680520" cy="6240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809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2089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Konferanslar</a:t>
            </a:r>
            <a:endParaRPr lang="tr-TR" dirty="0"/>
          </a:p>
        </p:txBody>
      </p:sp>
      <p:pic>
        <p:nvPicPr>
          <p:cNvPr id="4" name="3 İçerik Yer Tutucusu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366"/>
            <a:ext cx="8229600" cy="3893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32656"/>
            <a:ext cx="2952328" cy="62565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Deneme Sınavları</a:t>
            </a:r>
            <a:endParaRPr lang="tr-TR" dirty="0"/>
          </a:p>
        </p:txBody>
      </p:sp>
      <p:pic>
        <p:nvPicPr>
          <p:cNvPr id="4" name="3 İçerik Yer Tutucusu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2576"/>
            <a:ext cx="8229600" cy="3901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20891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Mangala Turnuvası</a:t>
            </a:r>
            <a:endParaRPr lang="tr-TR" dirty="0"/>
          </a:p>
        </p:txBody>
      </p:sp>
      <p:pic>
        <p:nvPicPr>
          <p:cNvPr id="4" name="3 İçerik Yer Tutucusu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196752"/>
            <a:ext cx="3394472" cy="4929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Kadromuz</a:t>
            </a:r>
            <a:endParaRPr lang="tr-TR" dirty="0"/>
          </a:p>
        </p:txBody>
      </p:sp>
      <p:pic>
        <p:nvPicPr>
          <p:cNvPr id="6" name="5 İçerik Yer Tutucusu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82089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08912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2960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Satranç Turnuvası</a:t>
            </a:r>
            <a:endParaRPr lang="tr-TR" dirty="0"/>
          </a:p>
        </p:txBody>
      </p:sp>
      <p:pic>
        <p:nvPicPr>
          <p:cNvPr id="4" name="3 İçerik Yer Tutucusu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8091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8092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Çözümleri</a:t>
            </a:r>
            <a:endParaRPr lang="tr-TR" dirty="0"/>
          </a:p>
        </p:txBody>
      </p:sp>
      <p:pic>
        <p:nvPicPr>
          <p:cNvPr id="4" name="3 İçerik Yer Tutucusu" descr="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3702" y="1268760"/>
            <a:ext cx="3396595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8092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80920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</a:t>
            </a:r>
            <a:endParaRPr lang="tr-TR" dirty="0"/>
          </a:p>
        </p:txBody>
      </p:sp>
      <p:pic>
        <p:nvPicPr>
          <p:cNvPr id="4" name="3 İçerik Yer Tutucusu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3702" y="1268760"/>
            <a:ext cx="3396595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80920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Güzel Sanatlarda</a:t>
            </a:r>
            <a:endParaRPr lang="tr-TR" dirty="0"/>
          </a:p>
        </p:txBody>
      </p:sp>
      <p:pic>
        <p:nvPicPr>
          <p:cNvPr id="4" name="3 İçerik Yer Tutucusu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8229600" cy="4376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Okulumuzun-Spor Salonumuz-Camimiz</a:t>
            </a:r>
            <a:endParaRPr lang="tr-TR" dirty="0"/>
          </a:p>
        </p:txBody>
      </p:sp>
      <p:pic>
        <p:nvPicPr>
          <p:cNvPr id="4" name="3 İçerik Yer Tutucusu" descr="IMG-20200511-WA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40769"/>
            <a:ext cx="8229600" cy="434407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536504" cy="6044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 Dersleri</a:t>
            </a:r>
            <a:endParaRPr lang="tr-TR" dirty="0"/>
          </a:p>
        </p:txBody>
      </p:sp>
      <p:pic>
        <p:nvPicPr>
          <p:cNvPr id="4" name="3 İçerik Yer Tutucusu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00200"/>
            <a:ext cx="76328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80920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Ziyaretleri</a:t>
            </a:r>
            <a:endParaRPr lang="tr-TR" dirty="0"/>
          </a:p>
        </p:txBody>
      </p:sp>
      <p:pic>
        <p:nvPicPr>
          <p:cNvPr id="4" name="3 İçerik Yer Tutucusu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6328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2952328" cy="59908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8092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08912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tr-TR" dirty="0" smtClean="0"/>
              <a:t>Bir Sonraki Sunumda</a:t>
            </a:r>
            <a:br>
              <a:rPr lang="tr-TR" dirty="0" smtClean="0"/>
            </a:br>
            <a:r>
              <a:rPr lang="tr-TR" dirty="0" smtClean="0"/>
              <a:t>2018-2019 Yılı İçerisin Üniversiteye Yerleşen Öğrencilerimiz Listesi Bulunmaktadır.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Not: </a:t>
            </a:r>
            <a:r>
              <a:rPr lang="tr-TR" dirty="0" smtClean="0"/>
              <a:t>Bu Öğrencilerimiz Proje kapsamında bulunmayan öğrencilerimizdir.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2018-2019 Eğitim Öğretim Yılı ÖSYM Sonuçları</a:t>
            </a:r>
            <a:endParaRPr lang="tr-TR" dirty="0"/>
          </a:p>
        </p:txBody>
      </p:sp>
      <p:pic>
        <p:nvPicPr>
          <p:cNvPr id="4" name="3 İçerik Yer Tutucusu" descr="IMG-20200510-WA0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533" y="1600200"/>
            <a:ext cx="8076933" cy="452596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Bölümlere Toplam Yerleşen Öğrencilerimiz</a:t>
            </a:r>
            <a:endParaRPr lang="tr-TR" dirty="0"/>
          </a:p>
        </p:txBody>
      </p:sp>
      <p:pic>
        <p:nvPicPr>
          <p:cNvPr id="6" name="5 İçerik Yer Tutucusu" descr="IMG-20200510-WA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633" y="1600200"/>
            <a:ext cx="8146733" cy="452596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0648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Üniversite Göre Yerleşen Öğrencilerimiz</a:t>
            </a:r>
            <a:endParaRPr lang="tr-TR" dirty="0"/>
          </a:p>
        </p:txBody>
      </p:sp>
      <p:pic>
        <p:nvPicPr>
          <p:cNvPr id="4" name="3 İçerik Yer Tutucusu" descr="IMG-20200510-WA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6990" y="1600200"/>
            <a:ext cx="8090020" cy="452596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Afyonkarahisar</a:t>
            </a:r>
            <a:r>
              <a:rPr lang="tr-TR" dirty="0" smtClean="0"/>
              <a:t> Kız İmam Hatip Lisesi Proje Okulu </a:t>
            </a:r>
            <a:r>
              <a:rPr lang="tr-TR" dirty="0" smtClean="0">
                <a:solidFill>
                  <a:srgbClr val="FF0000"/>
                </a:solidFill>
              </a:rPr>
              <a:t>Tanıtım Filmi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hlinkClick r:id="rId3"/>
            </a:endParaRPr>
          </a:p>
          <a:p>
            <a:endParaRPr lang="tr-TR" sz="2400" dirty="0" smtClean="0">
              <a:hlinkClick r:id="rId3"/>
            </a:endParaRPr>
          </a:p>
          <a:p>
            <a:endParaRPr lang="tr-TR" sz="2400" dirty="0" smtClean="0">
              <a:hlinkClick r:id="rId3"/>
            </a:endParaRPr>
          </a:p>
          <a:p>
            <a:endParaRPr lang="tr-TR" sz="2400" dirty="0" smtClean="0">
              <a:hlinkClick r:id="rId3"/>
            </a:endParaRPr>
          </a:p>
          <a:p>
            <a:pPr algn="ctr"/>
            <a:r>
              <a:rPr lang="tr-TR" sz="2400" dirty="0" smtClean="0">
                <a:hlinkClick r:id="rId3"/>
              </a:rPr>
              <a:t>https://www.youtube.com/watch?v=1b0QLguOR80&amp;t=3s</a:t>
            </a:r>
            <a:r>
              <a:rPr lang="tr-TR" sz="2400" dirty="0" smtClean="0"/>
              <a:t> </a:t>
            </a:r>
            <a:endParaRPr lang="tr-TR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Okulumuzdan Bir Etkinlik Örneği: </a:t>
            </a:r>
            <a:r>
              <a:rPr lang="tr-TR" sz="3200" dirty="0" smtClean="0"/>
              <a:t>Geçmişten Günümüze Geleneksel Oyunlarımız Projesi  Akil</a:t>
            </a:r>
            <a:endParaRPr lang="tr-TR" sz="32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 smtClean="0">
              <a:hlinkClick r:id="rId3"/>
            </a:endParaRPr>
          </a:p>
          <a:p>
            <a:endParaRPr lang="tr-TR" sz="2000" dirty="0" smtClean="0">
              <a:hlinkClick r:id="rId3"/>
            </a:endParaRPr>
          </a:p>
          <a:p>
            <a:endParaRPr lang="tr-TR" sz="2000" dirty="0" smtClean="0">
              <a:hlinkClick r:id="rId3"/>
            </a:endParaRPr>
          </a:p>
          <a:p>
            <a:endParaRPr lang="tr-TR" sz="2000" dirty="0" smtClean="0">
              <a:hlinkClick r:id="rId3"/>
            </a:endParaRPr>
          </a:p>
          <a:p>
            <a:endParaRPr lang="tr-TR" sz="2000" smtClean="0">
              <a:hlinkClick r:id="rId3"/>
            </a:endParaRPr>
          </a:p>
          <a:p>
            <a:pPr algn="ctr"/>
            <a:r>
              <a:rPr lang="tr-TR" sz="2000" smtClean="0">
                <a:hlinkClick r:id="rId3"/>
              </a:rPr>
              <a:t>https</a:t>
            </a:r>
            <a:r>
              <a:rPr lang="tr-TR" sz="2000" dirty="0" smtClean="0">
                <a:hlinkClick r:id="rId3"/>
              </a:rPr>
              <a:t>://www.youtube.com/watch?v=I-u3mmOMjtU&amp;feature=youtu.be</a:t>
            </a:r>
            <a:endParaRPr lang="tr-TR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tr-TR" b="1" dirty="0" smtClean="0"/>
              <a:t>Okulumuza Bekleriz…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Tarihi Mekan </a:t>
            </a:r>
            <a:r>
              <a:rPr lang="tr-TR" dirty="0" smtClean="0"/>
              <a:t>Gezileri</a:t>
            </a:r>
            <a:endParaRPr lang="tr-TR" dirty="0"/>
          </a:p>
        </p:txBody>
      </p:sp>
      <p:pic>
        <p:nvPicPr>
          <p:cNvPr id="4" name="3 İçerik Yer Tutucusu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089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Üniversite </a:t>
            </a:r>
            <a:r>
              <a:rPr lang="tr-TR" dirty="0" smtClean="0"/>
              <a:t>Gezileri</a:t>
            </a:r>
            <a:endParaRPr lang="tr-TR" dirty="0"/>
          </a:p>
        </p:txBody>
      </p:sp>
      <p:pic>
        <p:nvPicPr>
          <p:cNvPr id="6" name="5 İçerik Yer Tutucusu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8091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809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73050"/>
            <a:ext cx="3663632" cy="5853113"/>
          </a:xfrm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5649491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/>
              <a:t>K</a:t>
            </a:r>
          </a:p>
          <a:p>
            <a:pPr algn="ctr"/>
            <a:r>
              <a:rPr lang="tr-TR" sz="2000" b="1" dirty="0" smtClean="0"/>
              <a:t>Ü</a:t>
            </a:r>
          </a:p>
          <a:p>
            <a:pPr algn="ctr"/>
            <a:r>
              <a:rPr lang="tr-TR" sz="2000" b="1" dirty="0" smtClean="0"/>
              <a:t>T</a:t>
            </a:r>
          </a:p>
          <a:p>
            <a:pPr algn="ctr"/>
            <a:r>
              <a:rPr lang="tr-TR" sz="2000" b="1" dirty="0" smtClean="0"/>
              <a:t>Ü</a:t>
            </a:r>
          </a:p>
          <a:p>
            <a:pPr algn="ctr"/>
            <a:r>
              <a:rPr lang="tr-TR" sz="2000" b="1" dirty="0" smtClean="0"/>
              <a:t>P</a:t>
            </a:r>
          </a:p>
          <a:p>
            <a:pPr algn="ctr"/>
            <a:r>
              <a:rPr lang="tr-TR" sz="2000" b="1" dirty="0" smtClean="0"/>
              <a:t>H</a:t>
            </a:r>
          </a:p>
          <a:p>
            <a:pPr algn="ctr"/>
            <a:r>
              <a:rPr lang="tr-TR" sz="2000" b="1" dirty="0" smtClean="0"/>
              <a:t>A</a:t>
            </a:r>
          </a:p>
          <a:p>
            <a:pPr algn="ctr"/>
            <a:r>
              <a:rPr lang="tr-TR" sz="2000" b="1" dirty="0" smtClean="0"/>
              <a:t>N</a:t>
            </a:r>
          </a:p>
          <a:p>
            <a:pPr algn="ctr"/>
            <a:r>
              <a:rPr lang="tr-TR" sz="2000" b="1" dirty="0" smtClean="0"/>
              <a:t>E</a:t>
            </a:r>
          </a:p>
          <a:p>
            <a:pPr algn="ctr"/>
            <a:r>
              <a:rPr lang="tr-TR" sz="2000" b="1" dirty="0" smtClean="0"/>
              <a:t>L</a:t>
            </a:r>
          </a:p>
          <a:p>
            <a:pPr algn="ctr"/>
            <a:r>
              <a:rPr lang="tr-TR" sz="2000" b="1" dirty="0" smtClean="0"/>
              <a:t>E</a:t>
            </a:r>
          </a:p>
          <a:p>
            <a:pPr algn="ctr"/>
            <a:r>
              <a:rPr lang="tr-TR" sz="2000" b="1" dirty="0" smtClean="0"/>
              <a:t>R</a:t>
            </a:r>
          </a:p>
          <a:p>
            <a:pPr algn="ctr"/>
            <a:r>
              <a:rPr lang="tr-TR" sz="2000" b="1" dirty="0" smtClean="0"/>
              <a:t>D</a:t>
            </a:r>
          </a:p>
          <a:p>
            <a:pPr algn="ctr"/>
            <a:r>
              <a:rPr lang="tr-TR" sz="2000" b="1" dirty="0" smtClean="0"/>
              <a:t>E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809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96</Words>
  <Application>Microsoft Office PowerPoint</Application>
  <PresentationFormat>Ekran Gösterisi (4:3)</PresentationFormat>
  <Paragraphs>48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AFYONKARAHİSAR KIZ ANADOLU İMAM HATİP LİSESİ</vt:lpstr>
      <vt:lpstr>Kadromuz</vt:lpstr>
      <vt:lpstr>Okulumuzun-Spor Salonumuz-Camimiz</vt:lpstr>
      <vt:lpstr>Slayt 4</vt:lpstr>
      <vt:lpstr>Tarihi Mekan Gezileri</vt:lpstr>
      <vt:lpstr>Üniversite Gezileri</vt:lpstr>
      <vt:lpstr>Slayt 7</vt:lpstr>
      <vt:lpstr>Slayt 8</vt:lpstr>
      <vt:lpstr>Slayt 9</vt:lpstr>
      <vt:lpstr>Başarılı Öğrencilerin Ödül Töreni</vt:lpstr>
      <vt:lpstr>Slayt 11</vt:lpstr>
      <vt:lpstr>Slayt 12</vt:lpstr>
      <vt:lpstr>Slayt 13</vt:lpstr>
      <vt:lpstr>Slayt 14</vt:lpstr>
      <vt:lpstr>Konferanslar</vt:lpstr>
      <vt:lpstr>Slayt 16</vt:lpstr>
      <vt:lpstr>Deneme Sınavları</vt:lpstr>
      <vt:lpstr>Slayt 18</vt:lpstr>
      <vt:lpstr>Mangala Turnuvası</vt:lpstr>
      <vt:lpstr>Slayt 20</vt:lpstr>
      <vt:lpstr>Slayt 21</vt:lpstr>
      <vt:lpstr>Satranç Turnuvası</vt:lpstr>
      <vt:lpstr>Slayt 23</vt:lpstr>
      <vt:lpstr>Soru Çözümleri</vt:lpstr>
      <vt:lpstr>Slayt 25</vt:lpstr>
      <vt:lpstr>Slayt 26</vt:lpstr>
      <vt:lpstr>Sosyal Medya</vt:lpstr>
      <vt:lpstr>Slayt 28</vt:lpstr>
      <vt:lpstr>Güzel Sanatlarda</vt:lpstr>
      <vt:lpstr>Slayt 30</vt:lpstr>
      <vt:lpstr>Meslek Dersleri</vt:lpstr>
      <vt:lpstr>Slayt 32</vt:lpstr>
      <vt:lpstr>Okul Ziyaretleri</vt:lpstr>
      <vt:lpstr>Slayt 34</vt:lpstr>
      <vt:lpstr>Slayt 35</vt:lpstr>
      <vt:lpstr>Slayt 36</vt:lpstr>
      <vt:lpstr>Bir Sonraki Sunumda 2018-2019 Yılı İçerisin Üniversiteye Yerleşen Öğrencilerimiz Listesi Bulunmaktadır. Not: Bu Öğrencilerimiz Proje kapsamında bulunmayan öğrencilerimizdir.</vt:lpstr>
      <vt:lpstr>2018-2019 Eğitim Öğretim Yılı ÖSYM Sonuçları</vt:lpstr>
      <vt:lpstr>Bölümlere Toplam Yerleşen Öğrencilerimiz</vt:lpstr>
      <vt:lpstr>Üniversite Göre Yerleşen Öğrencilerimiz</vt:lpstr>
      <vt:lpstr>Afyonkarahisar Kız İmam Hatip Lisesi Proje Okulu Tanıtım Filmi</vt:lpstr>
      <vt:lpstr>Okulumuzdan Bir Etkinlik Örneği: Geçmişten Günümüze Geleneksel Oyunlarımız Projesi  Akil</vt:lpstr>
      <vt:lpstr>Okulumuza Bekleriz…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Emin Y</dc:creator>
  <cp:lastModifiedBy>Eminy</cp:lastModifiedBy>
  <cp:revision>17</cp:revision>
  <dcterms:created xsi:type="dcterms:W3CDTF">2020-04-16T15:29:56Z</dcterms:created>
  <dcterms:modified xsi:type="dcterms:W3CDTF">2020-05-13T15:40:31Z</dcterms:modified>
</cp:coreProperties>
</file>